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6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11"/>
    <p:restoredTop sz="94674"/>
  </p:normalViewPr>
  <p:slideViewPr>
    <p:cSldViewPr>
      <p:cViewPr varScale="1">
        <p:scale>
          <a:sx n="68" d="100"/>
          <a:sy n="68" d="100"/>
        </p:scale>
        <p:origin x="4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6D3CF-8103-46A6-94F3-4FAD8D4C1321}" type="datetimeFigureOut">
              <a:rPr lang="en-CA" smtClean="0"/>
              <a:t>29/09/2017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CD96F-3E04-4CF7-9531-972BBECAF4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8253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CD96F-3E04-4CF7-9531-972BBECAF42E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5366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CD96F-3E04-4CF7-9531-972BBECAF42E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9791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CD96F-3E04-4CF7-9531-972BBECAF42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366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CD96F-3E04-4CF7-9531-972BBECAF42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7691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CD96F-3E04-4CF7-9531-972BBECAF42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4913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 smtClean="0"/>
              <a:t> 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CD96F-3E04-4CF7-9531-972BBECAF42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4196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CD96F-3E04-4CF7-9531-972BBECAF42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5566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CD96F-3E04-4CF7-9531-972BBECAF42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0984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CD96F-3E04-4CF7-9531-972BBECAF42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1247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C2B8-72BA-49C2-9981-4AA25EF1922A}" type="datetimeFigureOut">
              <a:rPr lang="en-CA" smtClean="0"/>
              <a:t>29/09/2017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E438-E305-444A-92EF-505281D8D6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429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C2B8-72BA-49C2-9981-4AA25EF1922A}" type="datetimeFigureOut">
              <a:rPr lang="en-CA" smtClean="0"/>
              <a:t>29/09/2017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E438-E305-444A-92EF-505281D8D6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744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C2B8-72BA-49C2-9981-4AA25EF1922A}" type="datetimeFigureOut">
              <a:rPr lang="en-CA" smtClean="0"/>
              <a:t>29/09/2017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E438-E305-444A-92EF-505281D8D6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658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C2B8-72BA-49C2-9981-4AA25EF1922A}" type="datetimeFigureOut">
              <a:rPr lang="en-CA" smtClean="0"/>
              <a:t>29/09/2017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E438-E305-444A-92EF-505281D8D6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414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C2B8-72BA-49C2-9981-4AA25EF1922A}" type="datetimeFigureOut">
              <a:rPr lang="en-CA" smtClean="0"/>
              <a:t>29/09/2017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E438-E305-444A-92EF-505281D8D6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065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C2B8-72BA-49C2-9981-4AA25EF1922A}" type="datetimeFigureOut">
              <a:rPr lang="en-CA" smtClean="0"/>
              <a:t>29/09/2017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E438-E305-444A-92EF-505281D8D6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59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C2B8-72BA-49C2-9981-4AA25EF1922A}" type="datetimeFigureOut">
              <a:rPr lang="en-CA" smtClean="0"/>
              <a:t>29/09/2017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E438-E305-444A-92EF-505281D8D6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687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C2B8-72BA-49C2-9981-4AA25EF1922A}" type="datetimeFigureOut">
              <a:rPr lang="en-CA" smtClean="0"/>
              <a:t>29/09/2017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E438-E305-444A-92EF-505281D8D6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514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C2B8-72BA-49C2-9981-4AA25EF1922A}" type="datetimeFigureOut">
              <a:rPr lang="en-CA" smtClean="0"/>
              <a:t>29/09/2017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E438-E305-444A-92EF-505281D8D6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950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C2B8-72BA-49C2-9981-4AA25EF1922A}" type="datetimeFigureOut">
              <a:rPr lang="en-CA" smtClean="0"/>
              <a:t>29/09/2017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E438-E305-444A-92EF-505281D8D6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667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C2B8-72BA-49C2-9981-4AA25EF1922A}" type="datetimeFigureOut">
              <a:rPr lang="en-CA" smtClean="0"/>
              <a:t>29/09/2017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FE438-E305-444A-92EF-505281D8D6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707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7C2B8-72BA-49C2-9981-4AA25EF1922A}" type="datetimeFigureOut">
              <a:rPr lang="en-CA" smtClean="0"/>
              <a:t>29/09/2017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FE438-E305-444A-92EF-505281D8D6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8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19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23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 descr="C:\Users\Peter\Desktop\fare_gat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849694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32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 descr="C:\Users\Peter\Desktop\NEWS_Transit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10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Peter\Desktop\edmontonlogo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681" y="3601314"/>
            <a:ext cx="2539682" cy="253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Peter\Desktop\BLOG_011416_ORCA-LIF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62" y="3861048"/>
            <a:ext cx="4040188" cy="227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Peter\Desktop\Kitsap Transit 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97" y="620688"/>
            <a:ext cx="2898323" cy="28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C:\Users\Peter\Desktop\Victoria REgional Transit System 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15865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80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 descr="C:\Users\Peter\Desktop\Calgary transit-network-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10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eter\Desktop\thUTIH2P5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09634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Peter\Desktop\The-TransLink-FT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24744"/>
            <a:ext cx="5328592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79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eter\Desktop\A HOLISTIC SYSTEMS APPROACH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99288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05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eter\Desktop\bchousing_colour_logo_300dpi-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83" y="548679"/>
            <a:ext cx="3109402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eter\Desktop\TransLink_Vancouver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61048"/>
            <a:ext cx="5112568" cy="202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50850"/>
            <a:ext cx="3850581" cy="287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28" y="3531795"/>
            <a:ext cx="2106528" cy="320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69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10</Words>
  <Application>Microsoft Office PowerPoint</Application>
  <PresentationFormat>On-screen Show (4:3)</PresentationFormat>
  <Paragraphs>10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 Working Group – Mini Pecha Kucha</dc:title>
  <dc:creator>HP</dc:creator>
  <cp:lastModifiedBy>Theresa Harding</cp:lastModifiedBy>
  <cp:revision>16</cp:revision>
  <dcterms:created xsi:type="dcterms:W3CDTF">2017-09-11T17:45:26Z</dcterms:created>
  <dcterms:modified xsi:type="dcterms:W3CDTF">2017-09-30T00:06:05Z</dcterms:modified>
</cp:coreProperties>
</file>